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notesMasterIdLst>
    <p:notesMasterId r:id="rId14"/>
  </p:notes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94641" autoAdjust="0"/>
  </p:normalViewPr>
  <p:slideViewPr>
    <p:cSldViewPr snapToGrid="0" snapToObjects="1">
      <p:cViewPr varScale="1">
        <p:scale>
          <a:sx n="105" d="100"/>
          <a:sy n="105" d="100"/>
        </p:scale>
        <p:origin x="17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9C34C-338D-E448-B0AC-DA6637D4789F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D9D42-42B1-2F4A-83A9-3D6C1276C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32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B905-AC6C-4647-BA48-072DFC51AD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SUMMER SCHOOL OF TRUTH</a:t>
            </a:r>
            <a:br>
              <a:rPr lang="en-US" dirty="0"/>
            </a:br>
            <a:r>
              <a:rPr lang="en-US" dirty="0"/>
              <a:t>2020</a:t>
            </a:r>
            <a:br>
              <a:rPr lang="en-US" dirty="0"/>
            </a:br>
            <a:r>
              <a:rPr lang="en-US" dirty="0"/>
              <a:t>THE BIBLE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8C8C2-3C22-401F-AEC2-ECBA04722B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LESSONS #2 AND #3</a:t>
            </a:r>
          </a:p>
        </p:txBody>
      </p:sp>
    </p:spTree>
    <p:extLst>
      <p:ext uri="{BB962C8B-B14F-4D97-AF65-F5344CB8AC3E}">
        <p14:creationId xmlns:p14="http://schemas.microsoft.com/office/powerpoint/2010/main" val="419434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LANGUAGES USED IN THE BIBLE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9D8C9C9-B960-42E2-91E7-B5A61155A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50" y="2567304"/>
            <a:ext cx="5931555" cy="3451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1610191" y="2041864"/>
            <a:ext cx="2455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1. HEBREW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6DB5DF-3B70-4F63-B376-973068F755EA}"/>
              </a:ext>
            </a:extLst>
          </p:cNvPr>
          <p:cNvSpPr txBox="1"/>
          <p:nvPr/>
        </p:nvSpPr>
        <p:spPr>
          <a:xfrm>
            <a:off x="6064905" y="2723255"/>
            <a:ext cx="30790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b="1" dirty="0"/>
              <a:t>22 Letters</a:t>
            </a:r>
          </a:p>
          <a:p>
            <a:pPr marL="342900" indent="-342900">
              <a:buFont typeface="+mj-lt"/>
              <a:buAutoNum type="alphaUcPeriod"/>
            </a:pPr>
            <a:endParaRPr lang="en-US" b="1" dirty="0"/>
          </a:p>
          <a:p>
            <a:pPr marL="342900" indent="-342900">
              <a:buFont typeface="+mj-lt"/>
              <a:buAutoNum type="alphaUcPeriod"/>
            </a:pPr>
            <a:r>
              <a:rPr lang="en-US" b="1" dirty="0"/>
              <a:t>All Consonants</a:t>
            </a:r>
          </a:p>
          <a:p>
            <a:pPr marL="342900" indent="-342900">
              <a:buFont typeface="+mj-lt"/>
              <a:buAutoNum type="alphaUcPeriod"/>
            </a:pPr>
            <a:endParaRPr lang="en-US" b="1" dirty="0"/>
          </a:p>
          <a:p>
            <a:pPr marL="342900" indent="-342900">
              <a:buFont typeface="+mj-lt"/>
              <a:buAutoNum type="alphaUcPeriod"/>
            </a:pPr>
            <a:r>
              <a:rPr lang="en-US" b="1" dirty="0"/>
              <a:t>Each has a Numerical Value</a:t>
            </a:r>
          </a:p>
          <a:p>
            <a:pPr marL="342900" indent="-342900">
              <a:buFont typeface="+mj-lt"/>
              <a:buAutoNum type="alphaUcPeriod"/>
            </a:pPr>
            <a:endParaRPr lang="en-US" b="1" dirty="0"/>
          </a:p>
          <a:p>
            <a:pPr marL="342900" indent="-342900">
              <a:buFont typeface="+mj-lt"/>
              <a:buAutoNum type="alphaUcPeriod"/>
            </a:pPr>
            <a:r>
              <a:rPr lang="en-US" b="1" dirty="0"/>
              <a:t>Vowel sounds are formed with additional symbols added to the Letters</a:t>
            </a:r>
          </a:p>
          <a:p>
            <a:pPr marL="342900" indent="-342900">
              <a:buFont typeface="+mj-lt"/>
              <a:buAutoNum type="alphaUcPeriod"/>
            </a:pPr>
            <a:endParaRPr lang="en-US" b="1" dirty="0"/>
          </a:p>
          <a:p>
            <a:pPr marL="342900" indent="-342900">
              <a:buFont typeface="+mj-lt"/>
              <a:buAutoNum type="alphaUcPeriod"/>
            </a:pPr>
            <a:r>
              <a:rPr lang="en-US" b="1" dirty="0"/>
              <a:t>Read from Right to Left</a:t>
            </a:r>
          </a:p>
        </p:txBody>
      </p:sp>
    </p:spTree>
    <p:extLst>
      <p:ext uri="{BB962C8B-B14F-4D97-AF65-F5344CB8AC3E}">
        <p14:creationId xmlns:p14="http://schemas.microsoft.com/office/powerpoint/2010/main" val="3409882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24647"/>
          </a:xfrm>
        </p:spPr>
        <p:txBody>
          <a:bodyPr/>
          <a:lstStyle/>
          <a:p>
            <a:r>
              <a:rPr lang="en-US" dirty="0"/>
              <a:t>LANGUAGES USED IN THE BIBLE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E72029-A8EF-49DC-A796-3E461948B9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02673"/>
            <a:ext cx="4680355" cy="54553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DA3C89-8E84-4AA5-91B7-8536AE806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938" y="1402673"/>
            <a:ext cx="4509061" cy="545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52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LANGUAGES USED IN THE BIBLE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5978006" y="1583721"/>
            <a:ext cx="2455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2. ARAMAIC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975193-65EF-4C56-BFD3-4C0ECE89C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83721"/>
            <a:ext cx="4582180" cy="52121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0B6B5C-1359-4E1C-A113-9244C7B00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075" y="4130282"/>
            <a:ext cx="3514725" cy="1104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B1D460-031E-4BF7-BEDB-64DAD1684EF5}"/>
              </a:ext>
            </a:extLst>
          </p:cNvPr>
          <p:cNvSpPr txBox="1"/>
          <p:nvPr/>
        </p:nvSpPr>
        <p:spPr>
          <a:xfrm>
            <a:off x="5172075" y="5399083"/>
            <a:ext cx="3514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Talitha </a:t>
            </a:r>
            <a:r>
              <a:rPr lang="en-US" b="1" dirty="0" err="1"/>
              <a:t>Koum</a:t>
            </a:r>
            <a:r>
              <a:rPr lang="en-US" b="1" dirty="0"/>
              <a:t>! Which being interpreted is, Little girl, to you I say, Arise! – Mk. 5:41b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86D995-8A39-4958-86F0-3D883D645DD9}"/>
              </a:ext>
            </a:extLst>
          </p:cNvPr>
          <p:cNvSpPr txBox="1"/>
          <p:nvPr/>
        </p:nvSpPr>
        <p:spPr>
          <a:xfrm>
            <a:off x="5172075" y="2228850"/>
            <a:ext cx="3638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Used 4 Times in the Old Testament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E5F44-0047-4EF5-BC7C-D8597BC49B0B}"/>
              </a:ext>
            </a:extLst>
          </p:cNvPr>
          <p:cNvSpPr txBox="1"/>
          <p:nvPr/>
        </p:nvSpPr>
        <p:spPr>
          <a:xfrm>
            <a:off x="5039380" y="3305175"/>
            <a:ext cx="3771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 Use in the New Testament</a:t>
            </a:r>
          </a:p>
          <a:p>
            <a:endParaRPr lang="en-US" sz="800" b="1" dirty="0"/>
          </a:p>
          <a:p>
            <a:pPr algn="ctr"/>
            <a:r>
              <a:rPr lang="en-US" b="1" dirty="0"/>
              <a:t>Talitha </a:t>
            </a:r>
            <a:r>
              <a:rPr lang="en-US" b="1" dirty="0" err="1"/>
              <a:t>Koum</a:t>
            </a:r>
            <a:r>
              <a:rPr lang="en-US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3197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LANGUAGES USED IN THE BIBLE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382300" y="1591056"/>
            <a:ext cx="2455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3. GREEK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A41BBA-4AE5-4FAA-97C4-E9FC018A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920" y="2432482"/>
            <a:ext cx="4081079" cy="442551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3E8DF79-83B8-45BA-AA6F-67162BD28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432482"/>
            <a:ext cx="5062921" cy="345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50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AUTHORS OF THE BIBLE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0" y="1872374"/>
            <a:ext cx="290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OLD TESTAMENT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1E2A9-3DF9-4166-80A3-B2465D038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565646"/>
            <a:ext cx="8271933" cy="429235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AT LEAST 32 AUTHORS FROM: Moses to Malachi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How Many Books in Old Testament: 39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5 Categories (How many per category?)</a:t>
            </a:r>
          </a:p>
          <a:p>
            <a:pPr lvl="1"/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Pentateuch (Law) – 5</a:t>
            </a:r>
          </a:p>
          <a:p>
            <a:pPr lvl="1"/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History – 12</a:t>
            </a:r>
          </a:p>
          <a:p>
            <a:pPr lvl="1"/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Poetry – 5</a:t>
            </a:r>
          </a:p>
          <a:p>
            <a:pPr lvl="1"/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Major Prophets – 5</a:t>
            </a:r>
          </a:p>
          <a:p>
            <a:pPr lvl="1"/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Minor Prophets – 12</a:t>
            </a:r>
          </a:p>
        </p:txBody>
      </p:sp>
    </p:spTree>
    <p:extLst>
      <p:ext uri="{BB962C8B-B14F-4D97-AF65-F5344CB8AC3E}">
        <p14:creationId xmlns:p14="http://schemas.microsoft.com/office/powerpoint/2010/main" val="279808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AUTHORS OF THE BIBLE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1" y="1872374"/>
            <a:ext cx="290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NEW TESTAMENT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1E2A9-3DF9-4166-80A3-B2465D038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418253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8 AUTHORS: Name them?</a:t>
            </a:r>
          </a:p>
          <a:p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How Many Books in New Testament: 27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3 Categories</a:t>
            </a:r>
          </a:p>
          <a:p>
            <a:pPr lvl="1"/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Gospels/Acts – 5</a:t>
            </a:r>
          </a:p>
          <a:p>
            <a:pPr lvl="1"/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Epistles (Romans to Jude) – 21</a:t>
            </a:r>
          </a:p>
          <a:p>
            <a:pPr lvl="1"/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Prophecy (Revelation) –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E98E5B-0520-4CE8-AD13-3DA2B197DD27}"/>
              </a:ext>
            </a:extLst>
          </p:cNvPr>
          <p:cNvSpPr txBox="1"/>
          <p:nvPr/>
        </p:nvSpPr>
        <p:spPr>
          <a:xfrm>
            <a:off x="5983549" y="2815944"/>
            <a:ext cx="128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Matthew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B7FEF-090D-4B3A-A444-0242D50074F2}"/>
              </a:ext>
            </a:extLst>
          </p:cNvPr>
          <p:cNvSpPr txBox="1"/>
          <p:nvPr/>
        </p:nvSpPr>
        <p:spPr>
          <a:xfrm>
            <a:off x="7416060" y="2826544"/>
            <a:ext cx="955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Mark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A9596-7BD9-4AB6-9CA5-98B45164514F}"/>
              </a:ext>
            </a:extLst>
          </p:cNvPr>
          <p:cNvSpPr txBox="1"/>
          <p:nvPr/>
        </p:nvSpPr>
        <p:spPr>
          <a:xfrm>
            <a:off x="1145220" y="3312342"/>
            <a:ext cx="9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Luke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131B61-1416-44FA-82D7-4DBFCADD7DFA}"/>
              </a:ext>
            </a:extLst>
          </p:cNvPr>
          <p:cNvSpPr txBox="1"/>
          <p:nvPr/>
        </p:nvSpPr>
        <p:spPr>
          <a:xfrm>
            <a:off x="2137464" y="3312342"/>
            <a:ext cx="9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4. John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3F56B1-ABEC-4619-B8DC-D2028189B399}"/>
              </a:ext>
            </a:extLst>
          </p:cNvPr>
          <p:cNvSpPr txBox="1"/>
          <p:nvPr/>
        </p:nvSpPr>
        <p:spPr>
          <a:xfrm>
            <a:off x="3129708" y="3313313"/>
            <a:ext cx="9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5. Paul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7F8A8E-F47F-4E0E-9489-6C0020C0AF9A}"/>
              </a:ext>
            </a:extLst>
          </p:cNvPr>
          <p:cNvSpPr txBox="1"/>
          <p:nvPr/>
        </p:nvSpPr>
        <p:spPr>
          <a:xfrm>
            <a:off x="4121952" y="3315035"/>
            <a:ext cx="1077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6. James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E94219-2841-4334-9373-6599F3463279}"/>
              </a:ext>
            </a:extLst>
          </p:cNvPr>
          <p:cNvSpPr txBox="1"/>
          <p:nvPr/>
        </p:nvSpPr>
        <p:spPr>
          <a:xfrm>
            <a:off x="5299887" y="3323693"/>
            <a:ext cx="982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7. Peter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E9A029-7C1F-4BDF-98DA-DABE0CDCA16C}"/>
              </a:ext>
            </a:extLst>
          </p:cNvPr>
          <p:cNvSpPr txBox="1"/>
          <p:nvPr/>
        </p:nvSpPr>
        <p:spPr>
          <a:xfrm>
            <a:off x="6383374" y="3322119"/>
            <a:ext cx="947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8. Jude</a:t>
            </a:r>
          </a:p>
        </p:txBody>
      </p:sp>
    </p:spTree>
    <p:extLst>
      <p:ext uri="{BB962C8B-B14F-4D97-AF65-F5344CB8AC3E}">
        <p14:creationId xmlns:p14="http://schemas.microsoft.com/office/powerpoint/2010/main" val="152865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THE BIBLE WAS WRITTEN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457200" y="2133984"/>
            <a:ext cx="290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OLD TESTAMENT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1E2A9-3DF9-4166-80A3-B2465D038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Took approximately 1100 years to complete from around 1500 B.C. to 400 B.C.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868535-1347-46BD-870D-71CC9BC17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972" y="4161476"/>
            <a:ext cx="5152055" cy="26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80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THE BIBLE WAS WRITTEN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457200" y="2133984"/>
            <a:ext cx="290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NEW TESTAMENT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1E2A9-3DF9-4166-80A3-B2465D038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774" y="2703114"/>
            <a:ext cx="7732450" cy="3450696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Took approximately 50 years to complete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1F3426-9367-415F-9B61-93943E358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849" y="3404820"/>
            <a:ext cx="5330302" cy="345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44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SUBJECT OF THE BIBLE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1E2A9-3DF9-4166-80A3-B2465D038FD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3089428"/>
            <a:ext cx="3972757" cy="3037051"/>
          </a:xfrm>
        </p:spPr>
        <p:txBody>
          <a:bodyPr>
            <a:noAutofit/>
          </a:bodyPr>
          <a:lstStyle/>
          <a:p>
            <a:r>
              <a:rPr lang="en-US" sz="3200" dirty="0"/>
              <a:t>1.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GOD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2. SATAN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3. MAN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4. GOD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8090A7-A83F-42F5-9600-3DAEA75E34C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4043" y="3089428"/>
            <a:ext cx="4429955" cy="3037052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FELL (Gen. 3:1-6)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PROMISED TO SAVE (Gen. 3:15)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DAMAGED (Ezek. 28:15-18; Isa. 14:13-14)</a:t>
            </a: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CREATED (Gen. 1:1,26)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457200" y="2133984"/>
            <a:ext cx="290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OLD TESTAMENT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48EE5-D51C-4E68-8B95-BE905CB09EE3}"/>
              </a:ext>
            </a:extLst>
          </p:cNvPr>
          <p:cNvSpPr txBox="1"/>
          <p:nvPr/>
        </p:nvSpPr>
        <p:spPr>
          <a:xfrm>
            <a:off x="0" y="616621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is the correct way to join the person to the action?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4B3624-96CE-421B-A7A8-F609E28A4F43}"/>
              </a:ext>
            </a:extLst>
          </p:cNvPr>
          <p:cNvCxnSpPr>
            <a:cxnSpLocks/>
          </p:cNvCxnSpPr>
          <p:nvPr/>
        </p:nvCxnSpPr>
        <p:spPr>
          <a:xfrm>
            <a:off x="2095500" y="3429000"/>
            <a:ext cx="2618542" cy="233362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6E736FD-5722-4642-A499-04A0045B9042}"/>
              </a:ext>
            </a:extLst>
          </p:cNvPr>
          <p:cNvCxnSpPr>
            <a:cxnSpLocks/>
          </p:cNvCxnSpPr>
          <p:nvPr/>
        </p:nvCxnSpPr>
        <p:spPr>
          <a:xfrm>
            <a:off x="2445797" y="3969566"/>
            <a:ext cx="2268246" cy="808282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B4BB8AD-CB95-42BF-9479-54C8C78EC943}"/>
              </a:ext>
            </a:extLst>
          </p:cNvPr>
          <p:cNvCxnSpPr>
            <a:cxnSpLocks/>
          </p:cNvCxnSpPr>
          <p:nvPr/>
        </p:nvCxnSpPr>
        <p:spPr>
          <a:xfrm flipV="1">
            <a:off x="2200275" y="3389268"/>
            <a:ext cx="2513768" cy="1145546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02F1A1-E700-497A-947A-6A7176484E5B}"/>
              </a:ext>
            </a:extLst>
          </p:cNvPr>
          <p:cNvCxnSpPr>
            <a:cxnSpLocks/>
          </p:cNvCxnSpPr>
          <p:nvPr/>
        </p:nvCxnSpPr>
        <p:spPr>
          <a:xfrm flipV="1">
            <a:off x="2200275" y="3929834"/>
            <a:ext cx="2513767" cy="1170229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90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831756-1E90-49A9-8C8F-78B4F8BF4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CHRIST COMING TO:</a:t>
            </a: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REDEEM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SINNERS – John 1:29</a:t>
            </a:r>
          </a:p>
          <a:p>
            <a:pPr lvl="1"/>
            <a:r>
              <a:rPr lang="en-US" sz="3600" dirty="0">
                <a:solidFill>
                  <a:schemeClr val="accent3"/>
                </a:solidFill>
              </a:rPr>
              <a:t>BUILD UP 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THE CHURCH ACCORDING TO GOD’S PLAN – Matt. 16:18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SUBJECT OF THE BIBLE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92EF0-DA4A-4DFC-B79F-AE124FCB0C4C}"/>
              </a:ext>
            </a:extLst>
          </p:cNvPr>
          <p:cNvSpPr txBox="1"/>
          <p:nvPr/>
        </p:nvSpPr>
        <p:spPr>
          <a:xfrm>
            <a:off x="457200" y="2133984"/>
            <a:ext cx="290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NEW TESTAMENT</a:t>
            </a:r>
          </a:p>
        </p:txBody>
      </p:sp>
    </p:spTree>
    <p:extLst>
      <p:ext uri="{BB962C8B-B14F-4D97-AF65-F5344CB8AC3E}">
        <p14:creationId xmlns:p14="http://schemas.microsoft.com/office/powerpoint/2010/main" val="74058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831756-1E90-49A9-8C8F-78B4F8BF4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u="sng" dirty="0">
                <a:solidFill>
                  <a:schemeClr val="accent5">
                    <a:lumMod val="50000"/>
                  </a:schemeClr>
                </a:solidFill>
              </a:rPr>
              <a:t>CHRIST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AND THE </a:t>
            </a:r>
            <a:r>
              <a:rPr lang="en-US" sz="3600" b="1" u="sng" dirty="0">
                <a:solidFill>
                  <a:schemeClr val="accent5">
                    <a:lumMod val="50000"/>
                  </a:schemeClr>
                </a:solidFill>
              </a:rPr>
              <a:t>CHURCH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EPH. 5:32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This mystery is great, but I speak with regard to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Christ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and the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church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5DB938-DCE3-4475-98F2-A36B8DC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CENTRAL THOUGHT</a:t>
            </a:r>
            <a:br>
              <a:rPr lang="en-US" dirty="0"/>
            </a:br>
            <a:r>
              <a:rPr lang="en-US" dirty="0"/>
              <a:t>OF THE BIBLE</a:t>
            </a:r>
          </a:p>
        </p:txBody>
      </p:sp>
    </p:spTree>
    <p:extLst>
      <p:ext uri="{BB962C8B-B14F-4D97-AF65-F5344CB8AC3E}">
        <p14:creationId xmlns:p14="http://schemas.microsoft.com/office/powerpoint/2010/main" val="188430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822</TotalTime>
  <Words>374</Words>
  <Application>Microsoft Office PowerPoint</Application>
  <PresentationFormat>On-screen Show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Candara</vt:lpstr>
      <vt:lpstr>Symbol</vt:lpstr>
      <vt:lpstr>Waveform</vt:lpstr>
      <vt:lpstr>SUMMER SCHOOL OF TRUTH 2020 THE BIBLE</vt:lpstr>
      <vt:lpstr>LANGUAGES USED IN THE BIBLE</vt:lpstr>
      <vt:lpstr>LANGUAGES USED IN THE BIBLE</vt:lpstr>
      <vt:lpstr>LANGUAGES USED IN THE BIBLE</vt:lpstr>
      <vt:lpstr>LANGUAGES USED IN THE BIBLE</vt:lpstr>
      <vt:lpstr>AUTHORS OF THE BIBLE</vt:lpstr>
      <vt:lpstr>AUTHORS OF THE BIBLE</vt:lpstr>
      <vt:lpstr>WHEN THE BIBLE WAS WRITTEN</vt:lpstr>
      <vt:lpstr>WHEN THE BIBLE WAS WRITTEN</vt:lpstr>
      <vt:lpstr>THE SUBJECT OF THE BIBLE</vt:lpstr>
      <vt:lpstr>THE SUBJECT OF THE BIBLE</vt:lpstr>
      <vt:lpstr>THE CENTRAL THOUGHT OF THE BIBLE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COOPERAR CON DIOS PARA SU MOVER, COMO PADRES A QUIENES SE LES HAN ENCOMENDADO A SUS HIJOS PARA QUE LOS CULTIVEN Y FOMENTEN SU DESARROLLO EN EL SEÑOR</dc:title>
  <dc:creator>Annette Nunez</dc:creator>
  <cp:keywords>CTPClassification=CTP_NT</cp:keywords>
  <cp:lastModifiedBy>Rubio, Jose</cp:lastModifiedBy>
  <cp:revision>69</cp:revision>
  <dcterms:created xsi:type="dcterms:W3CDTF">2020-07-19T03:18:29Z</dcterms:created>
  <dcterms:modified xsi:type="dcterms:W3CDTF">2020-07-20T22:03:55Z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29d92d4e-a14b-4e73-bbe1-6683b4115cdf</vt:lpwstr>
  </property>
  <property fmtid="{D5CDD505-2E9C-101B-9397-08002B2CF9AE}" pid="3" name="CTP_TimeStamp">
    <vt:lpwstr>2020-07-20 22:03:55Z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